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16" y="-9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FE74327-09F4-4FD2-A655-07EE36754514}" type="datetimeFigureOut">
              <a:rPr lang="en-US" smtClean="0"/>
              <a:pPr/>
              <a:t>2/11/2013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9C50FF-B732-4FBC-B0DF-46A841CD6C1F}"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FE74327-09F4-4FD2-A655-07EE36754514}" type="datetimeFigureOut">
              <a:rPr lang="en-US" smtClean="0"/>
              <a:pPr/>
              <a:t>2/11/2013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9C50FF-B732-4FBC-B0DF-46A841CD6C1F}"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FE74327-09F4-4FD2-A655-07EE36754514}" type="datetimeFigureOut">
              <a:rPr lang="en-US" smtClean="0"/>
              <a:pPr/>
              <a:t>2/11/2013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9C50FF-B732-4FBC-B0DF-46A841CD6C1F}"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FE74327-09F4-4FD2-A655-07EE36754514}" type="datetimeFigureOut">
              <a:rPr lang="en-US" smtClean="0"/>
              <a:pPr/>
              <a:t>2/11/2013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9C50FF-B732-4FBC-B0DF-46A841CD6C1F}"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FE74327-09F4-4FD2-A655-07EE36754514}" type="datetimeFigureOut">
              <a:rPr lang="en-US" smtClean="0"/>
              <a:pPr/>
              <a:t>2/11/2013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9C50FF-B732-4FBC-B0DF-46A841CD6C1F}"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FE74327-09F4-4FD2-A655-07EE36754514}" type="datetimeFigureOut">
              <a:rPr lang="en-US" smtClean="0"/>
              <a:pPr/>
              <a:t>2/11/2013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9C50FF-B732-4FBC-B0DF-46A841CD6C1F}"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FE74327-09F4-4FD2-A655-07EE36754514}" type="datetimeFigureOut">
              <a:rPr lang="en-US" smtClean="0"/>
              <a:pPr/>
              <a:t>2/11/2013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D9C50FF-B732-4FBC-B0DF-46A841CD6C1F}"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FE74327-09F4-4FD2-A655-07EE36754514}" type="datetimeFigureOut">
              <a:rPr lang="en-US" smtClean="0"/>
              <a:pPr/>
              <a:t>2/11/2013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D9C50FF-B732-4FBC-B0DF-46A841CD6C1F}"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FE74327-09F4-4FD2-A655-07EE36754514}" type="datetimeFigureOut">
              <a:rPr lang="en-US" smtClean="0"/>
              <a:pPr/>
              <a:t>2/11/2013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D9C50FF-B732-4FBC-B0DF-46A841CD6C1F}"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FE74327-09F4-4FD2-A655-07EE36754514}" type="datetimeFigureOut">
              <a:rPr lang="en-US" smtClean="0"/>
              <a:pPr/>
              <a:t>2/11/2013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9C50FF-B732-4FBC-B0DF-46A841CD6C1F}"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FE74327-09F4-4FD2-A655-07EE36754514}" type="datetimeFigureOut">
              <a:rPr lang="en-US" smtClean="0"/>
              <a:pPr/>
              <a:t>2/11/2013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9C50FF-B732-4FBC-B0DF-46A841CD6C1F}"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FE74327-09F4-4FD2-A655-07EE36754514}" type="datetimeFigureOut">
              <a:rPr lang="en-US" smtClean="0"/>
              <a:pPr/>
              <a:t>2/11/2013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D9C50FF-B732-4FBC-B0DF-46A841CD6C1F}"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youtube.com/watch?v=QnlgRQdfONs"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457200" y="2133600"/>
            <a:ext cx="7772400" cy="1470025"/>
          </a:xfrm>
        </p:spPr>
        <p:txBody>
          <a:bodyPr/>
          <a:lstStyle/>
          <a:p>
            <a:r>
              <a:rPr lang="en-US" dirty="0" smtClean="0"/>
              <a:t>War and </a:t>
            </a:r>
            <a:r>
              <a:rPr lang="en-US" dirty="0" smtClean="0"/>
              <a:t>Music</a:t>
            </a:r>
            <a:br>
              <a:rPr lang="en-US" dirty="0" smtClean="0"/>
            </a:br>
            <a:r>
              <a:rPr lang="en-US" dirty="0" smtClean="0"/>
              <a:t>VL </a:t>
            </a:r>
            <a:r>
              <a:rPr lang="en-US" dirty="0" smtClean="0"/>
              <a:t>#3</a:t>
            </a:r>
            <a:endParaRPr lang="en-US" dirty="0"/>
          </a:p>
        </p:txBody>
      </p:sp>
      <p:sp>
        <p:nvSpPr>
          <p:cNvPr id="3" name="Subtitle 2"/>
          <p:cNvSpPr>
            <a:spLocks noGrp="1"/>
          </p:cNvSpPr>
          <p:nvPr>
            <p:ph type="subTitle" idx="1"/>
          </p:nvPr>
        </p:nvSpPr>
        <p:spPr/>
        <p:txBody>
          <a:bodyPr/>
          <a:lstStyle/>
          <a:p>
            <a:r>
              <a:rPr lang="en-US" dirty="0" smtClean="0"/>
              <a:t>AP Lang</a:t>
            </a:r>
            <a:endParaRPr lang="en-US" dirty="0"/>
          </a:p>
        </p:txBody>
      </p:sp>
      <p:pic>
        <p:nvPicPr>
          <p:cNvPr id="4" name="Picture 3" descr="ak47.jpg"/>
          <p:cNvPicPr>
            <a:picLocks noChangeAspect="1"/>
          </p:cNvPicPr>
          <p:nvPr/>
        </p:nvPicPr>
        <p:blipFill>
          <a:blip r:embed="rId2"/>
          <a:stretch>
            <a:fillRect/>
          </a:stretch>
        </p:blipFill>
        <p:spPr>
          <a:xfrm>
            <a:off x="0" y="2514600"/>
            <a:ext cx="2268012" cy="1022350"/>
          </a:xfrm>
          <a:prstGeom prst="rect">
            <a:avLst/>
          </a:prstGeom>
        </p:spPr>
      </p:pic>
      <p:pic>
        <p:nvPicPr>
          <p:cNvPr id="5" name="Picture 4" descr="gibson-j45.jpg"/>
          <p:cNvPicPr>
            <a:picLocks noChangeAspect="1"/>
          </p:cNvPicPr>
          <p:nvPr/>
        </p:nvPicPr>
        <p:blipFill>
          <a:blip r:embed="rId3" cstate="print"/>
          <a:stretch>
            <a:fillRect/>
          </a:stretch>
        </p:blipFill>
        <p:spPr>
          <a:xfrm rot="16200000">
            <a:off x="7353421" y="1943219"/>
            <a:ext cx="786940" cy="2184622"/>
          </a:xfrm>
          <a:prstGeom prst="rect">
            <a:avLst/>
          </a:prstGeom>
        </p:spPr>
      </p:pic>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WORD PUKE!</a:t>
            </a:r>
            <a:endParaRPr lang="en-US" dirty="0"/>
          </a:p>
        </p:txBody>
      </p:sp>
      <p:sp>
        <p:nvSpPr>
          <p:cNvPr id="3" name="Content Placeholder 2"/>
          <p:cNvSpPr>
            <a:spLocks noGrp="1"/>
          </p:cNvSpPr>
          <p:nvPr>
            <p:ph idx="1"/>
          </p:nvPr>
        </p:nvSpPr>
        <p:spPr/>
        <p:txBody>
          <a:bodyPr>
            <a:normAutofit lnSpcReduction="10000"/>
          </a:bodyPr>
          <a:lstStyle/>
          <a:p>
            <a:r>
              <a:rPr lang="en-US" dirty="0" smtClean="0"/>
              <a:t>As the song plays, write down images and words that come into your mind. Don’t think.  Whatever comes into your head goes onto the page.  They don’t have to be complete sentences, and they can be lyrics from the song, ideas the song gives you, or both.</a:t>
            </a:r>
          </a:p>
          <a:p>
            <a:endParaRPr lang="en-US" dirty="0" smtClean="0"/>
          </a:p>
          <a:p>
            <a:r>
              <a:rPr lang="en-US" dirty="0" smtClean="0"/>
              <a:t>Today’s </a:t>
            </a:r>
            <a:r>
              <a:rPr lang="en-US" dirty="0" smtClean="0">
                <a:hlinkClick r:id="rId2"/>
              </a:rPr>
              <a:t>Song</a:t>
            </a:r>
            <a:r>
              <a:rPr lang="en-US" dirty="0" smtClean="0"/>
              <a:t>: “I Can’t Write Left-Handed,” by </a:t>
            </a:r>
            <a:r>
              <a:rPr lang="en-US" dirty="0"/>
              <a:t>John Legend. </a:t>
            </a:r>
            <a:endParaRPr lang="en-US" dirty="0" smtClean="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REFLECT!</a:t>
            </a:r>
            <a:endParaRPr lang="en-US" dirty="0"/>
          </a:p>
        </p:txBody>
      </p:sp>
      <p:sp>
        <p:nvSpPr>
          <p:cNvPr id="3" name="Content Placeholder 2"/>
          <p:cNvSpPr>
            <a:spLocks noGrp="1"/>
          </p:cNvSpPr>
          <p:nvPr>
            <p:ph idx="1"/>
          </p:nvPr>
        </p:nvSpPr>
        <p:spPr/>
        <p:txBody>
          <a:bodyPr>
            <a:normAutofit fontScale="77500" lnSpcReduction="20000"/>
          </a:bodyPr>
          <a:lstStyle/>
          <a:p>
            <a:r>
              <a:rPr lang="en-US" dirty="0" smtClean="0"/>
              <a:t>After the song, write a half page reflection by looking at the words and images you puked.  Answer one or more of these questions, being sure to </a:t>
            </a:r>
            <a:r>
              <a:rPr lang="en-US" i="1" dirty="0" smtClean="0"/>
              <a:t>specifically </a:t>
            </a:r>
            <a:r>
              <a:rPr lang="en-US" dirty="0" smtClean="0"/>
              <a:t>mention elements of the song (genre, mood, tone, images, unique or noticeable musical choices) in support of your reflection:</a:t>
            </a:r>
          </a:p>
          <a:p>
            <a:r>
              <a:rPr lang="en-US" dirty="0" smtClean="0"/>
              <a:t> What do you think the songwriter intended you to feel as you listened?</a:t>
            </a:r>
          </a:p>
          <a:p>
            <a:r>
              <a:rPr lang="en-US" dirty="0" smtClean="0"/>
              <a:t>Did they accomplish their purpose? Why or why not?</a:t>
            </a:r>
          </a:p>
          <a:p>
            <a:r>
              <a:rPr lang="en-US" dirty="0" smtClean="0"/>
              <a:t>What images or lyrics were effective?  Which didn’t “work” for you? Why?</a:t>
            </a:r>
          </a:p>
          <a:p>
            <a:r>
              <a:rPr lang="en-US" dirty="0" smtClean="0"/>
              <a:t>In your mind, connect or compare the words you wrote in your puke to the feeling you get when someone says “War.”  Explain the connection.</a:t>
            </a:r>
          </a:p>
          <a:p>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349</TotalTime>
  <Words>207</Words>
  <Application>Microsoft Office PowerPoint</Application>
  <PresentationFormat>On-screen Show (4:3)</PresentationFormat>
  <Paragraphs>12</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War and Music VL #3</vt:lpstr>
      <vt:lpstr>WORD PUKE!</vt:lpstr>
      <vt:lpstr>REFLECT!</vt:lpstr>
    </vt:vector>
  </TitlesOfParts>
  <Company>USD 259</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War and Music #1</dc:title>
  <dc:creator>John Tucker</dc:creator>
  <cp:lastModifiedBy>Kelly Frederick</cp:lastModifiedBy>
  <cp:revision>20</cp:revision>
  <dcterms:created xsi:type="dcterms:W3CDTF">2010-10-14T20:15:28Z</dcterms:created>
  <dcterms:modified xsi:type="dcterms:W3CDTF">2013-02-11T17:33:41Z</dcterms:modified>
</cp:coreProperties>
</file>

<file path=docProps/thumbnail.jpeg>
</file>